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8D83-7F2D-4457-AD00-2BD5BBE93482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3A0-D68C-4392-8967-B47373A7D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8D83-7F2D-4457-AD00-2BD5BBE93482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3A0-D68C-4392-8967-B47373A7D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8D83-7F2D-4457-AD00-2BD5BBE93482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3A0-D68C-4392-8967-B47373A7D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8D83-7F2D-4457-AD00-2BD5BBE93482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3A0-D68C-4392-8967-B47373A7D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8D83-7F2D-4457-AD00-2BD5BBE93482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3A0-D68C-4392-8967-B47373A7D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8D83-7F2D-4457-AD00-2BD5BBE93482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3A0-D68C-4392-8967-B47373A7D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8D83-7F2D-4457-AD00-2BD5BBE93482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3A0-D68C-4392-8967-B47373A7D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8D83-7F2D-4457-AD00-2BD5BBE93482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3A0-D68C-4392-8967-B47373A7D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8D83-7F2D-4457-AD00-2BD5BBE93482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3A0-D68C-4392-8967-B47373A7D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8D83-7F2D-4457-AD00-2BD5BBE93482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3A0-D68C-4392-8967-B47373A7D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B8D83-7F2D-4457-AD00-2BD5BBE93482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F3A0-D68C-4392-8967-B47373A7D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B8D83-7F2D-4457-AD00-2BD5BBE93482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7F3A0-D68C-4392-8967-B47373A7D0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Arrow Connector 36"/>
          <p:cNvCxnSpPr/>
          <p:nvPr/>
        </p:nvCxnSpPr>
        <p:spPr>
          <a:xfrm rot="5400000">
            <a:off x="4381500" y="2857500"/>
            <a:ext cx="2514600" cy="1371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6" idx="2"/>
          </p:cNvCxnSpPr>
          <p:nvPr/>
        </p:nvCxnSpPr>
        <p:spPr>
          <a:xfrm rot="16200000" flipH="1">
            <a:off x="3152805" y="3533805"/>
            <a:ext cx="2343090" cy="381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6200000" flipH="1">
            <a:off x="1714500" y="2705100"/>
            <a:ext cx="2590800" cy="1600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429000" y="762000"/>
            <a:ext cx="1905000" cy="830997"/>
          </a:xfrm>
          <a:prstGeom prst="rect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La Comida (Food)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1752600"/>
            <a:ext cx="1905000" cy="40011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Culture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1981200"/>
            <a:ext cx="1905000" cy="40011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Vocabulary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8800" y="1828800"/>
            <a:ext cx="1905000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Grammar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2514600"/>
            <a:ext cx="1219200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Research regional </a:t>
            </a:r>
            <a:r>
              <a:rPr lang="en-US" sz="1600" dirty="0" err="1" smtClean="0">
                <a:latin typeface="Comic Sans MS" pitchFamily="66" charset="0"/>
              </a:rPr>
              <a:t>cusines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2667000"/>
            <a:ext cx="1066800" cy="830997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73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Common food items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57600" y="2667000"/>
            <a:ext cx="1066800" cy="58477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Place Settings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3000" y="2590800"/>
            <a:ext cx="1447800" cy="830997"/>
          </a:xfrm>
          <a:prstGeom prst="rect">
            <a:avLst/>
          </a:prstGeom>
          <a:gradFill>
            <a:gsLst>
              <a:gs pos="0">
                <a:srgbClr val="FFFF00"/>
              </a:gs>
              <a:gs pos="59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Restaurant Phrases and verbs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1200" y="3657600"/>
            <a:ext cx="1447800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Commands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91000" y="3581400"/>
            <a:ext cx="1447800" cy="830997"/>
          </a:xfrm>
          <a:prstGeom prst="rect">
            <a:avLst/>
          </a:prstGeom>
          <a:gradFill>
            <a:gsLst>
              <a:gs pos="0">
                <a:srgbClr val="FFFF00"/>
              </a:gs>
              <a:gs pos="59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Food Preparation verbs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4600" y="4114800"/>
            <a:ext cx="14478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“Me </a:t>
            </a:r>
            <a:r>
              <a:rPr lang="en-US" sz="1600" dirty="0" err="1" smtClean="0">
                <a:latin typeface="Comic Sans MS" pitchFamily="66" charset="0"/>
              </a:rPr>
              <a:t>gusta</a:t>
            </a:r>
            <a:r>
              <a:rPr lang="en-US" sz="1600" dirty="0" smtClean="0">
                <a:latin typeface="Comic Sans MS" pitchFamily="66" charset="0"/>
              </a:rPr>
              <a:t>” review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05600" y="2895600"/>
            <a:ext cx="14478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Direct Objects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3733800"/>
            <a:ext cx="1143000" cy="33855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Nutrition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2800" y="4876800"/>
            <a:ext cx="1905000" cy="461665"/>
          </a:xfrm>
          <a:prstGeom prst="rect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Fieldtrip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15000" y="5181600"/>
            <a:ext cx="1447800" cy="338554"/>
          </a:xfrm>
          <a:prstGeom prst="rect">
            <a:avLst/>
          </a:prstGeom>
          <a:gradFill>
            <a:gsLst>
              <a:gs pos="0">
                <a:srgbClr val="FFFF00"/>
              </a:gs>
              <a:gs pos="59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Oral Practice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6800" y="5181600"/>
            <a:ext cx="1981200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Interaction with native speakers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4600" y="5943600"/>
            <a:ext cx="1981200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Application of cultural recipes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0600" y="5715000"/>
            <a:ext cx="1447800" cy="830997"/>
          </a:xfrm>
          <a:prstGeom prst="rect">
            <a:avLst/>
          </a:prstGeom>
          <a:gradFill>
            <a:gsLst>
              <a:gs pos="0">
                <a:srgbClr val="FFFF00"/>
              </a:gs>
              <a:gs pos="59000">
                <a:srgbClr val="00B0F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Writing practice - recipes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25" name="Straight Arrow Connector 24"/>
          <p:cNvCxnSpPr>
            <a:stCxn id="4" idx="1"/>
          </p:cNvCxnSpPr>
          <p:nvPr/>
        </p:nvCxnSpPr>
        <p:spPr>
          <a:xfrm rot="10800000" flipV="1">
            <a:off x="2286000" y="1177498"/>
            <a:ext cx="1143000" cy="49890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4094743" y="1772657"/>
            <a:ext cx="498902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334000" y="1219200"/>
            <a:ext cx="9906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0800000" flipV="1">
            <a:off x="2971800" y="5181600"/>
            <a:ext cx="3810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>
            <a:off x="3467100" y="5372100"/>
            <a:ext cx="5334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6200000" flipH="1">
            <a:off x="4326583" y="5427018"/>
            <a:ext cx="452735" cy="2667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5257800" y="5181600"/>
            <a:ext cx="381000" cy="16927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47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Holy Family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spaun</dc:creator>
  <cp:lastModifiedBy>spaun</cp:lastModifiedBy>
  <cp:revision>6</cp:revision>
  <dcterms:created xsi:type="dcterms:W3CDTF">2011-03-14T22:40:23Z</dcterms:created>
  <dcterms:modified xsi:type="dcterms:W3CDTF">2011-03-14T23:24:42Z</dcterms:modified>
</cp:coreProperties>
</file>